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3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9B3A-FFA0-0F43-8C6C-C717919F0B2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D024-5E57-9E43-AB10-109A65FB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4_R116170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New Global Connections (1415-1796)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4 </a:t>
            </a:r>
            <a:r>
              <a:rPr lang="en-US" sz="2400" dirty="0"/>
              <a:t>European Colonies in North America </a:t>
            </a:r>
          </a:p>
        </p:txBody>
      </p:sp>
    </p:spTree>
    <p:extLst>
      <p:ext uri="{BB962C8B-B14F-4D97-AF65-F5344CB8AC3E}">
        <p14:creationId xmlns:p14="http://schemas.microsoft.com/office/powerpoint/2010/main" val="393266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13 English Colonies</a:t>
            </a:r>
          </a:p>
        </p:txBody>
      </p:sp>
      <p:pic>
        <p:nvPicPr>
          <p:cNvPr id="3" name="Picture 2" descr="HSWH_SC_L04_R116170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Jamestown was located in a prime location. Situated near the Atlantic, it had a port for ships to dock. The James River provided fresh water, teeming fish, and a route to the interior.</a:t>
            </a:r>
          </a:p>
        </p:txBody>
      </p:sp>
    </p:spTree>
    <p:extLst>
      <p:ext uri="{BB962C8B-B14F-4D97-AF65-F5344CB8AC3E}">
        <p14:creationId xmlns:p14="http://schemas.microsoft.com/office/powerpoint/2010/main" val="270795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13 English Colonies</a:t>
            </a:r>
          </a:p>
        </p:txBody>
      </p:sp>
      <p:pic>
        <p:nvPicPr>
          <p:cNvPr id="3" name="Picture 2" descr="HSWH_SC_L04_T0022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In the Mayflower Compact the Pilgrims agreed to form a government and obey its laws. The idea of self-government would later become a founding principle of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41509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63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 Power Struggle Begins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075" y="983663"/>
            <a:ext cx="863951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A Race for Colonies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the late 1600’s: the French claim Canada and the central part of the US, Spain claims Texas and Florida, English and Dutch maintain colonies on the East Coast of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French and English also fight to acquire the profitable sugar producing colonies of the Caribbean</a:t>
            </a:r>
          </a:p>
          <a:p>
            <a:pPr algn="ctr"/>
            <a:r>
              <a:rPr lang="en-US" sz="2400" dirty="0"/>
              <a:t>Britain and France in a Global Struggle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1754 fighting breaks out between the British and French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called the French and Indian war and link to the Seven Years War in Europe and conflicts in India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English have more colonists in North America than the French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1759 the British capture Quebec and in 1763 control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1763 Treaty of Paris The British get all of Canada and all lands east of the Mississippi, France gets its Caribbean islands back</a:t>
            </a:r>
          </a:p>
        </p:txBody>
      </p:sp>
    </p:spTree>
    <p:extLst>
      <p:ext uri="{BB962C8B-B14F-4D97-AF65-F5344CB8AC3E}">
        <p14:creationId xmlns:p14="http://schemas.microsoft.com/office/powerpoint/2010/main" val="60332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A Power Struggle Begins</a:t>
            </a:r>
          </a:p>
        </p:txBody>
      </p:sp>
      <p:pic>
        <p:nvPicPr>
          <p:cNvPr id="3" name="Picture 2" descr="HSWH_SC_L04_R116171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English colonists battle against Native Americans. As Europeans competed for control of North America, Native Americans entered the conflict and fought to defend their lands.</a:t>
            </a:r>
          </a:p>
        </p:txBody>
      </p:sp>
    </p:spTree>
    <p:extLst>
      <p:ext uri="{BB962C8B-B14F-4D97-AF65-F5344CB8AC3E}">
        <p14:creationId xmlns:p14="http://schemas.microsoft.com/office/powerpoint/2010/main" val="409336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366068"/>
            <a:ext cx="8456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A Power Struggle Begins</a:t>
            </a:r>
          </a:p>
        </p:txBody>
      </p:sp>
      <p:pic>
        <p:nvPicPr>
          <p:cNvPr id="3" name="Picture 2" descr="HSWH_SC_L04_M0027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7733"/>
            <a:ext cx="8495714" cy="5319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317853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/>
              <a:t>Analyze Maps Which nation was Britain’s main rival in 1750? How was that rivalry different in 1763?</a:t>
            </a:r>
          </a:p>
        </p:txBody>
      </p:sp>
    </p:spTree>
    <p:extLst>
      <p:ext uri="{BB962C8B-B14F-4D97-AF65-F5344CB8AC3E}">
        <p14:creationId xmlns:p14="http://schemas.microsoft.com/office/powerpoint/2010/main" val="164616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New France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of the following was a problem that limited the growth of New France?</a:t>
            </a:r>
          </a:p>
          <a:p>
            <a:endParaRPr lang="en-US" sz="1600"/>
          </a:p>
          <a:p>
            <a:r>
              <a:rPr lang="en-US" sz="1600"/>
              <a:t>A.  Louis XIV did not support the growth of New France.</a:t>
            </a:r>
          </a:p>
          <a:p>
            <a:r>
              <a:rPr lang="en-US" sz="1600"/>
              <a:t>B.  Long, harsh Canadian winters made farming difficult.</a:t>
            </a:r>
          </a:p>
          <a:p>
            <a:r>
              <a:rPr lang="en-US" sz="1600"/>
              <a:t>C.  Native Americans taught the French how to harvest cod for export.</a:t>
            </a:r>
          </a:p>
          <a:p>
            <a:r>
              <a:rPr lang="en-US" sz="1600"/>
              <a:t>D.  French explorers were unable to find inland water routes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195342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13 English Colonies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of the following is TRUE about England’s American colonies?</a:t>
            </a:r>
          </a:p>
          <a:p>
            <a:endParaRPr lang="en-US" sz="1600"/>
          </a:p>
          <a:p>
            <a:r>
              <a:rPr lang="en-US" sz="1600"/>
              <a:t>A.  They were free from English royal authority.</a:t>
            </a:r>
          </a:p>
          <a:p>
            <a:r>
              <a:rPr lang="en-US" sz="1600"/>
              <a:t>B.  They abolished slavery and guaranteed rights.</a:t>
            </a:r>
          </a:p>
          <a:p>
            <a:r>
              <a:rPr lang="en-US" sz="1600"/>
              <a:t>C.  They had a poor economy with few resources.</a:t>
            </a:r>
          </a:p>
          <a:p>
            <a:r>
              <a:rPr lang="en-US" sz="1600"/>
              <a:t>D.  They had some power to govern themselves.</a:t>
            </a:r>
          </a:p>
        </p:txBody>
      </p:sp>
    </p:spTree>
    <p:extLst>
      <p:ext uri="{BB962C8B-B14F-4D97-AF65-F5344CB8AC3E}">
        <p14:creationId xmlns:p14="http://schemas.microsoft.com/office/powerpoint/2010/main" val="243332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A Power Struggle Begins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The most significant result of the 1763 Treaty of Paris was that</a:t>
            </a:r>
          </a:p>
          <a:p>
            <a:endParaRPr lang="en-US" sz="1600"/>
          </a:p>
          <a:p>
            <a:r>
              <a:rPr lang="en-US" sz="1600"/>
              <a:t>A.  Britain became the dominant power in North America.</a:t>
            </a:r>
          </a:p>
          <a:p>
            <a:r>
              <a:rPr lang="en-US" sz="1600"/>
              <a:t>B.  France gained control of valuable Caribbean islands.</a:t>
            </a:r>
          </a:p>
          <a:p>
            <a:r>
              <a:rPr lang="en-US" sz="1600"/>
              <a:t>C.  Britain ceded Canada to France.</a:t>
            </a:r>
          </a:p>
          <a:p>
            <a:r>
              <a:rPr lang="en-US" sz="1600"/>
              <a:t>D.  The French and Native Americans had a strong alliance.</a:t>
            </a:r>
          </a:p>
        </p:txBody>
      </p:sp>
    </p:spTree>
    <p:extLst>
      <p:ext uri="{BB962C8B-B14F-4D97-AF65-F5344CB8AC3E}">
        <p14:creationId xmlns:p14="http://schemas.microsoft.com/office/powerpoint/2010/main" val="109654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Key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76200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New France</a:t>
            </a:r>
          </a:p>
          <a:p>
            <a:pPr marL="342900" indent="-342900">
              <a:buChar char="•"/>
            </a:pPr>
            <a:r>
              <a:rPr lang="en-US" sz="2400" dirty="0"/>
              <a:t>Jacques Cartier</a:t>
            </a:r>
          </a:p>
          <a:p>
            <a:pPr marL="342900" indent="-342900">
              <a:buChar char="•"/>
            </a:pPr>
            <a:r>
              <a:rPr lang="en-US" sz="2400" dirty="0"/>
              <a:t>Samuel de Champlain</a:t>
            </a:r>
          </a:p>
          <a:p>
            <a:pPr marL="342900" indent="-342900">
              <a:buChar char="•"/>
            </a:pPr>
            <a:r>
              <a:rPr lang="en-US" sz="2400" dirty="0"/>
              <a:t>revenues,</a:t>
            </a:r>
          </a:p>
          <a:p>
            <a:pPr marL="342900" indent="-342900">
              <a:buChar char="•"/>
            </a:pPr>
            <a:r>
              <a:rPr lang="en-US" sz="2400" dirty="0"/>
              <a:t>John Cabot,</a:t>
            </a:r>
          </a:p>
          <a:p>
            <a:pPr marL="342900" indent="-342900">
              <a:buChar char="•"/>
            </a:pPr>
            <a:r>
              <a:rPr lang="en-US" sz="2400" dirty="0"/>
              <a:t>Pilgrims,</a:t>
            </a:r>
          </a:p>
          <a:p>
            <a:pPr marL="342900" indent="-342900">
              <a:buChar char="•"/>
            </a:pPr>
            <a:r>
              <a:rPr lang="en-US" sz="2400" dirty="0"/>
              <a:t>compact</a:t>
            </a:r>
          </a:p>
          <a:p>
            <a:pPr marL="342900" indent="-342900">
              <a:buChar char="•"/>
            </a:pPr>
            <a:r>
              <a:rPr lang="en-US" sz="2400" dirty="0"/>
              <a:t>French and Indian War.</a:t>
            </a:r>
          </a:p>
          <a:p>
            <a:pPr marL="342900" indent="-342900">
              <a:buChar char="•"/>
            </a:pPr>
            <a:r>
              <a:rPr lang="en-US" sz="2400" dirty="0"/>
              <a:t>Treaty of Paris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New Global Connections (1415-1796)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Topic 5 Lesson 4 </a:t>
            </a:r>
            <a:r>
              <a:rPr lang="en-US" sz="2400" dirty="0"/>
              <a:t>European Colonies in North America </a:t>
            </a:r>
          </a:p>
        </p:txBody>
      </p:sp>
    </p:spTree>
    <p:extLst>
      <p:ext uri="{BB962C8B-B14F-4D97-AF65-F5344CB8AC3E}">
        <p14:creationId xmlns:p14="http://schemas.microsoft.com/office/powerpoint/2010/main" val="393444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859731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Explain why the colony of New France grew slowly.</a:t>
            </a:r>
          </a:p>
          <a:p>
            <a:pPr marL="342900" indent="-342900">
              <a:buChar char="•"/>
            </a:pPr>
            <a:r>
              <a:rPr lang="en-US" sz="2400" dirty="0"/>
              <a:t>Analyze the establishment and growth of the English colonies.</a:t>
            </a:r>
          </a:p>
          <a:p>
            <a:pPr marL="342900" indent="-342900">
              <a:buChar char="•"/>
            </a:pPr>
            <a:r>
              <a:rPr lang="en-US" sz="2400" dirty="0"/>
              <a:t>Understand why Europeans competed for power in North America and how their struggle affected Native Americans.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New Global Connections (1415-1796)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Topic 5 Lesson 4 </a:t>
            </a:r>
            <a:r>
              <a:rPr lang="en-US" sz="2400" dirty="0"/>
              <a:t>European Colonies in North America </a:t>
            </a:r>
          </a:p>
        </p:txBody>
      </p:sp>
    </p:spTree>
    <p:extLst>
      <p:ext uri="{BB962C8B-B14F-4D97-AF65-F5344CB8AC3E}">
        <p14:creationId xmlns:p14="http://schemas.microsoft.com/office/powerpoint/2010/main" val="16449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49850"/>
            <a:ext cx="863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New France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704" y="1108807"/>
            <a:ext cx="8512908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French Exploration Begins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1534 </a:t>
            </a:r>
            <a:r>
              <a:rPr lang="en-US" sz="2400" dirty="0" err="1"/>
              <a:t>Jaques</a:t>
            </a:r>
            <a:r>
              <a:rPr lang="en-US" sz="2400" dirty="0"/>
              <a:t> Cartier explores Eastern Canada, discovers St. Lawrence River, uses the river to go inland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will claim most of Canada for France. French explorers and fur traders will move inland with Native American help in exchange for support against other groups</a:t>
            </a:r>
          </a:p>
          <a:p>
            <a:pPr algn="ctr"/>
            <a:r>
              <a:rPr lang="en-US" sz="2400" dirty="0"/>
              <a:t>New France Grows Slowly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permanent French settlement was built in 1608. the colony of Quebec was established by Samuel de Champlain.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Attracting French peasants was hard, long winters combined with more profitable enterprises like fur trapping, trading, and fishing made less people come</a:t>
            </a:r>
          </a:p>
        </p:txBody>
      </p:sp>
    </p:spTree>
    <p:extLst>
      <p:ext uri="{BB962C8B-B14F-4D97-AF65-F5344CB8AC3E}">
        <p14:creationId xmlns:p14="http://schemas.microsoft.com/office/powerpoint/2010/main" val="58027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6741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New France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74100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Royal Power and Economic Growth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King Louis XIV wants to increase his revenue so he will send officials to help out in New France in the 1600’s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He will send soldiers and women but not Protestants because he is Catholic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By 1700’s New France will have colonies from Quebec to Louisiana but the population of those colonies will be quite small compared to the English colonies</a:t>
            </a:r>
          </a:p>
        </p:txBody>
      </p:sp>
    </p:spTree>
    <p:extLst>
      <p:ext uri="{BB962C8B-B14F-4D97-AF65-F5344CB8AC3E}">
        <p14:creationId xmlns:p14="http://schemas.microsoft.com/office/powerpoint/2010/main" val="34281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4167"/>
            <a:ext cx="85129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New France</a:t>
            </a:r>
          </a:p>
        </p:txBody>
      </p:sp>
      <p:pic>
        <p:nvPicPr>
          <p:cNvPr id="3" name="Picture 2" descr="HSWH_SC_L04_M0027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8805"/>
            <a:ext cx="8411308" cy="4895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963" y="6040110"/>
            <a:ext cx="8611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dirty="0"/>
              <a:t>England, France, and Spain controlled large parts of North America. Their colonies differed from each other in a number of ways.</a:t>
            </a:r>
          </a:p>
        </p:txBody>
      </p:sp>
    </p:spTree>
    <p:extLst>
      <p:ext uri="{BB962C8B-B14F-4D97-AF65-F5344CB8AC3E}">
        <p14:creationId xmlns:p14="http://schemas.microsoft.com/office/powerpoint/2010/main" val="334606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New France</a:t>
            </a:r>
          </a:p>
        </p:txBody>
      </p:sp>
      <p:pic>
        <p:nvPicPr>
          <p:cNvPr id="3" name="Picture 2" descr="HSWH_SC_L04_R116170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French explorer Jacques Cartier found that the St. Lawrence River was a gateway into a vast territory of rich forests, with an abundance of fish and animals that could provide wealth from trade.</a:t>
            </a:r>
          </a:p>
        </p:txBody>
      </p:sp>
    </p:spTree>
    <p:extLst>
      <p:ext uri="{BB962C8B-B14F-4D97-AF65-F5344CB8AC3E}">
        <p14:creationId xmlns:p14="http://schemas.microsoft.com/office/powerpoint/2010/main" val="381621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4"/>
            <a:ext cx="85973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13 English Colonies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702797"/>
            <a:ext cx="8597314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Jamestown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English first permanent colony in North America. Most settlers will die of starvation or disease. The rest survive with help from Native Americans</a:t>
            </a:r>
          </a:p>
          <a:p>
            <a:pPr algn="ctr"/>
            <a:r>
              <a:rPr lang="en-US" sz="2400" dirty="0"/>
              <a:t>Plymouth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1620 English Protestants settled in Plymouth, Massachusetts.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sought religious freedom, not commercial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Before coming ashore all the males will sign the Mayflower Compact, agreeing to a way of governing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will die until the get help from the Native Americans and later on more Protestants will arrive to help  </a:t>
            </a:r>
          </a:p>
          <a:p>
            <a:pPr algn="ctr"/>
            <a:r>
              <a:rPr lang="en-US" sz="2400" dirty="0"/>
              <a:t>Expansion and Prosperity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Colonies were set up for commercial ventures, havens for persecuted religious groups, or gifts from the King of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Colonies used their environment to develop their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Colonies will use Africans as their labor source </a:t>
            </a:r>
          </a:p>
        </p:txBody>
      </p:sp>
    </p:spTree>
    <p:extLst>
      <p:ext uri="{BB962C8B-B14F-4D97-AF65-F5344CB8AC3E}">
        <p14:creationId xmlns:p14="http://schemas.microsoft.com/office/powerpoint/2010/main" val="380328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55511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The 13 English Colonies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55111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Limited Self-Government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Just like in the Spanish and French colonies English kings set up royal governors to help govern the colonies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Unlike those other places however English colonist had a representative assembly that advised the governor and decided local issues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idea stemmed from the English experience with govt, as the English gain certain legal and political rights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Colonists who protest against British policies later on consider themselves freeborn Englishmen defending their rights</a:t>
            </a:r>
          </a:p>
        </p:txBody>
      </p:sp>
    </p:spTree>
    <p:extLst>
      <p:ext uri="{BB962C8B-B14F-4D97-AF65-F5344CB8AC3E}">
        <p14:creationId xmlns:p14="http://schemas.microsoft.com/office/powerpoint/2010/main" val="49578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1010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22</cp:revision>
  <dcterms:created xsi:type="dcterms:W3CDTF">2014-12-05T18:56:42Z</dcterms:created>
  <dcterms:modified xsi:type="dcterms:W3CDTF">2018-04-02T17:02:03Z</dcterms:modified>
</cp:coreProperties>
</file>